
<file path=[Content_Types].xml><?xml version="1.0" encoding="utf-8"?>
<Types xmlns="http://schemas.openxmlformats.org/package/2006/content-types">
  <Default Extension="mp4" ContentType="video/unknown"/>
  <Default Extension="jpg" ContentType="image/jpeg"/>
  <Default Extension="xml" ContentType="application/xml"/>
  <Default Extension="jpeg" ContentType="image/jpeg"/>
  <Default Extension="png" ContentType="image/png"/>
  <Default Extension="bin" ContentType="application/vnd.openxmlformats-officedocument.presentationml.printerSettings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3" r:id="rId1"/>
  </p:sldMasterIdLst>
  <p:notesMasterIdLst>
    <p:notesMasterId r:id="rId18"/>
  </p:notesMasterIdLst>
  <p:sldIdLst>
    <p:sldId id="368" r:id="rId2"/>
    <p:sldId id="445" r:id="rId3"/>
    <p:sldId id="434" r:id="rId4"/>
    <p:sldId id="462" r:id="rId5"/>
    <p:sldId id="463" r:id="rId6"/>
    <p:sldId id="464" r:id="rId7"/>
    <p:sldId id="465" r:id="rId8"/>
    <p:sldId id="466" r:id="rId9"/>
    <p:sldId id="467" r:id="rId10"/>
    <p:sldId id="468" r:id="rId11"/>
    <p:sldId id="469" r:id="rId12"/>
    <p:sldId id="470" r:id="rId13"/>
    <p:sldId id="471" r:id="rId14"/>
    <p:sldId id="472" r:id="rId15"/>
    <p:sldId id="473" r:id="rId16"/>
    <p:sldId id="461" r:id="rId1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FF1C"/>
    <a:srgbClr val="FFFA3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6" autoAdjust="0"/>
    <p:restoredTop sz="98876" autoAdjust="0"/>
  </p:normalViewPr>
  <p:slideViewPr>
    <p:cSldViewPr>
      <p:cViewPr varScale="1">
        <p:scale>
          <a:sx n="118" d="100"/>
          <a:sy n="118" d="100"/>
        </p:scale>
        <p:origin x="-37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4" Type="http://schemas.openxmlformats.org/officeDocument/2006/relationships/slide" Target="slides/slide13.xml"/><Relationship Id="rId20" Type="http://schemas.openxmlformats.org/officeDocument/2006/relationships/presProps" Target="presProps.xml"/><Relationship Id="rId4" Type="http://schemas.openxmlformats.org/officeDocument/2006/relationships/slide" Target="slides/slide3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7" Type="http://schemas.openxmlformats.org/officeDocument/2006/relationships/slide" Target="slides/slide6.xml"/><Relationship Id="rId11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6" Type="http://schemas.openxmlformats.org/officeDocument/2006/relationships/slide" Target="slides/slide15.xml"/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0" Type="http://schemas.openxmlformats.org/officeDocument/2006/relationships/slide" Target="slides/slide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19" Type="http://schemas.openxmlformats.org/officeDocument/2006/relationships/printerSettings" Target="printerSettings/printerSettings1.bin"/><Relationship Id="rId2" Type="http://schemas.openxmlformats.org/officeDocument/2006/relationships/slide" Target="slides/slide1.xml"/><Relationship Id="rId9" Type="http://schemas.openxmlformats.org/officeDocument/2006/relationships/slide" Target="slides/slide8.xml"/><Relationship Id="rId3" Type="http://schemas.openxmlformats.org/officeDocument/2006/relationships/slide" Target="slides/slide2.xml"/><Relationship Id="rId18" Type="http://schemas.openxmlformats.org/officeDocument/2006/relationships/notesMaster" Target="notesMasters/notesMaster1.xml"/></Relationships>
</file>

<file path=ppt/media/image1.jpg>
</file>

<file path=ppt/media/image2.jpg>
</file>

<file path=ppt/media/image3.png>
</file>

<file path=ppt/media/image4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en-US"/>
          </a:p>
        </p:txBody>
      </p:sp>
      <p:sp>
        <p:nvSpPr>
          <p:cNvPr id="235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355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55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2355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510A78D7-CF91-864F-A3CD-6E6093E53D4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592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E87E01C-9738-FB4E-8990-C365CD5190B6}" type="slidenum">
              <a:rPr lang="en-US"/>
              <a:pPr/>
              <a:t>1</a:t>
            </a:fld>
            <a:endParaRPr lang="en-US"/>
          </a:p>
        </p:txBody>
      </p:sp>
      <p:sp>
        <p:nvSpPr>
          <p:cNvPr id="358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58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C5423B6-39E0-484C-B3F3-2EC3D3A22C9E}" type="slidenum">
              <a:rPr lang="en-US"/>
              <a:pPr/>
              <a:t>3</a:t>
            </a:fld>
            <a:endParaRPr lang="en-US"/>
          </a:p>
        </p:txBody>
      </p:sp>
      <p:sp>
        <p:nvSpPr>
          <p:cNvPr id="945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945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1C391E-693E-0846-87AC-F0DCFCB2BE4B}" type="slidenum">
              <a:rPr lang="en-US"/>
              <a:pPr/>
              <a:t>16</a:t>
            </a:fld>
            <a:endParaRPr lang="en-US"/>
          </a:p>
        </p:txBody>
      </p:sp>
      <p:sp>
        <p:nvSpPr>
          <p:cNvPr id="541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41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83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990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63283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352800"/>
            <a:ext cx="7772400" cy="1219200"/>
          </a:xfrm>
        </p:spPr>
        <p:txBody>
          <a:bodyPr anchor="ctr"/>
          <a:lstStyle>
            <a:lvl1pPr marL="0" indent="0" algn="ctr">
              <a:buFont typeface="Wingdings" charset="0"/>
              <a:buNone/>
              <a:defRPr i="1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632836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32837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3283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8D4EFBE-6B23-364C-8710-0F35896382E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B2C74D1-7593-5E47-97A7-44DA5C9787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839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76200"/>
            <a:ext cx="1943100" cy="6096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200"/>
            <a:ext cx="5676900" cy="6096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B83D097-9DFF-A345-BA64-546D8879DF9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60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85800" y="76200"/>
            <a:ext cx="7772400" cy="6096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85800" y="6270625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270625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270625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60F0D36D-EA4A-1246-B069-80009E45760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29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89BA72-193B-1D4E-A799-6E6965F30DF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395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3A7FAD7-1A48-AF43-BF1D-619F46ACBE9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40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828800"/>
            <a:ext cx="3810000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3810000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5A2E85A-13F0-0B45-9805-D0871598F4B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805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58AC71-818E-D748-85EE-6AAE5856490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56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F6EEBA-AABD-B346-8043-2E4ACE5DECE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748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03E1772-9D7E-B246-80EF-6146CBF6B82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351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169235-30FB-2141-A79D-C0C83E46326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409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8CF728-7124-864D-8197-66432F7F268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44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4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7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5" Type="http://schemas.openxmlformats.org/officeDocument/2006/relationships/slideLayout" Target="../slideLayouts/slideLayout5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9" Type="http://schemas.openxmlformats.org/officeDocument/2006/relationships/slideLayout" Target="../slideLayouts/slideLayout9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81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76200"/>
            <a:ext cx="8382000" cy="99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318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828800"/>
            <a:ext cx="7772400" cy="434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3181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70625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3181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70625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400" b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3181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70625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 b="0">
                <a:solidFill>
                  <a:schemeClr val="bg1"/>
                </a:solidFill>
              </a:defRPr>
            </a:lvl1pPr>
          </a:lstStyle>
          <a:p>
            <a:fld id="{714C21B7-931D-4143-8074-6AB1C6AD11C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" charset="0"/>
          <a:ea typeface="ＭＳ Ｐゴシック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" charset="0"/>
          <a:ea typeface="ＭＳ Ｐゴシック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" charset="0"/>
          <a:ea typeface="ＭＳ Ｐゴシック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" charset="0"/>
          <a:ea typeface="ＭＳ Ｐゴシック" charset="0"/>
        </a:defRPr>
      </a:lvl5pPr>
      <a:lvl6pPr marL="4572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" charset="0"/>
          <a:ea typeface="ＭＳ Ｐゴシック" charset="0"/>
        </a:defRPr>
      </a:lvl6pPr>
      <a:lvl7pPr marL="9144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" charset="0"/>
          <a:ea typeface="ＭＳ Ｐゴシック" charset="0"/>
        </a:defRPr>
      </a:lvl7pPr>
      <a:lvl8pPr marL="13716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" charset="0"/>
          <a:ea typeface="ＭＳ Ｐゴシック" charset="0"/>
        </a:defRPr>
      </a:lvl8pPr>
      <a:lvl9pPr marL="18288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rgbClr val="000000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80000"/>
        <a:buFont typeface="Wingdings" charset="0"/>
        <a:buChar char="l"/>
        <a:defRPr sz="3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80000"/>
        <a:buFont typeface="Wingdings" charset="0"/>
        <a:buChar char="n"/>
        <a:defRPr sz="2800">
          <a:solidFill>
            <a:schemeClr val="bg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80000"/>
        <a:buFont typeface="Wingdings" charset="0"/>
        <a:buChar char="l"/>
        <a:defRPr sz="2400">
          <a:solidFill>
            <a:schemeClr val="bg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80000"/>
        <a:buFont typeface="Wingdings" charset="0"/>
        <a:buChar char="n"/>
        <a:defRPr sz="2000">
          <a:solidFill>
            <a:schemeClr val="bg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80000"/>
        <a:buFont typeface="Wingdings" charset="0"/>
        <a:buChar char="l"/>
        <a:defRPr sz="2000">
          <a:solidFill>
            <a:schemeClr val="bg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80000"/>
        <a:buFont typeface="Wingdings" charset="0"/>
        <a:buChar char="l"/>
        <a:defRPr sz="2000">
          <a:solidFill>
            <a:srgbClr val="000000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80000"/>
        <a:buFont typeface="Wingdings" charset="0"/>
        <a:buChar char="l"/>
        <a:defRPr sz="2000">
          <a:solidFill>
            <a:srgbClr val="000000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80000"/>
        <a:buFont typeface="Wingdings" charset="0"/>
        <a:buChar char="l"/>
        <a:defRPr sz="2000">
          <a:solidFill>
            <a:srgbClr val="000000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ct val="20000"/>
        </a:spcBef>
        <a:spcAft>
          <a:spcPct val="0"/>
        </a:spcAft>
        <a:buSzPct val="80000"/>
        <a:buFont typeface="Wingdings" charset="0"/>
        <a:buChar char="l"/>
        <a:defRPr sz="20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image" Target="../media/image3.png"/><Relationship Id="rId4" Type="http://schemas.openxmlformats.org/officeDocument/2006/relationships/notesSlide" Target="../notesSlides/notesSlide1.xml"/><Relationship Id="rId1" Type="http://schemas.microsoft.com/office/2007/relationships/media" Target="../media/media1.mp4"/><Relationship Id="rId2" Type="http://schemas.openxmlformats.org/officeDocument/2006/relationships/video" Target="../media/media1.mp4"/><Relationship Id="rId3" Type="http://schemas.openxmlformats.org/officeDocument/2006/relationships/slideLayout" Target="../slideLayouts/slideLayout7.xml"/><Relationship Id="rId5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90" name="Text Box 2"/>
          <p:cNvSpPr txBox="1">
            <a:spLocks noChangeArrowheads="1"/>
          </p:cNvSpPr>
          <p:nvPr/>
        </p:nvSpPr>
        <p:spPr bwMode="auto">
          <a:xfrm>
            <a:off x="454025" y="2727325"/>
            <a:ext cx="5489575" cy="192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Welcome to the</a:t>
            </a:r>
          </a:p>
          <a:p>
            <a:r>
              <a:rPr lang="en-US" sz="4000">
                <a:solidFill>
                  <a:schemeClr val="bg1"/>
                </a:solidFill>
              </a:rPr>
              <a:t>IIT Bible Club/IIT UBF </a:t>
            </a:r>
          </a:p>
          <a:p>
            <a:r>
              <a:rPr lang="en-US" sz="4000">
                <a:solidFill>
                  <a:schemeClr val="bg1"/>
                </a:solidFill>
              </a:rPr>
              <a:t>Worship Service</a:t>
            </a:r>
          </a:p>
        </p:txBody>
      </p:sp>
      <p:pic>
        <p:nvPicPr>
          <p:cNvPr id="3" name="Sunday Slideshow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992"/>
            <a:ext cx="9144000" cy="68580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7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304800" y="457200"/>
            <a:ext cx="8604250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Wonder of the world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You've been more wonderful to me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And as long as I can speak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I will say so, I'll say so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Wonder of the world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You're on display for all to see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And for eternity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I will say so</a:t>
            </a:r>
          </a:p>
        </p:txBody>
      </p:sp>
    </p:spTree>
    <p:extLst>
      <p:ext uri="{BB962C8B-B14F-4D97-AF65-F5344CB8AC3E}">
        <p14:creationId xmlns:p14="http://schemas.microsoft.com/office/powerpoint/2010/main" val="2783422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ChangeArrowheads="1"/>
          </p:cNvSpPr>
          <p:nvPr/>
        </p:nvSpPr>
        <p:spPr bwMode="auto">
          <a:xfrm>
            <a:off x="304800" y="381000"/>
            <a:ext cx="8623300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Healer, how can it be that you are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Healer in me?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Favor, how can it be that you show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Favor on me?</a:t>
            </a:r>
          </a:p>
          <a:p>
            <a:endParaRPr lang="en-US" sz="4000" b="1" dirty="0">
              <a:solidFill>
                <a:srgbClr val="FFFFFF"/>
              </a:solidFill>
            </a:endParaRPr>
          </a:p>
          <a:p>
            <a:r>
              <a:rPr lang="en-US" sz="4000" b="1" dirty="0">
                <a:solidFill>
                  <a:srgbClr val="FFFFFF"/>
                </a:solidFill>
              </a:rPr>
              <a:t>And everything I need</a:t>
            </a:r>
          </a:p>
        </p:txBody>
      </p:sp>
    </p:spTree>
    <p:extLst>
      <p:ext uri="{BB962C8B-B14F-4D97-AF65-F5344CB8AC3E}">
        <p14:creationId xmlns:p14="http://schemas.microsoft.com/office/powerpoint/2010/main" val="577735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228600" y="304800"/>
            <a:ext cx="8604250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Wonder of the world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You've been more wonderful to me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And as long as I can speak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I will say so, I'll say so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Wonder of the world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You're on display for all to see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And for eternity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I will say so</a:t>
            </a:r>
          </a:p>
        </p:txBody>
      </p:sp>
    </p:spTree>
    <p:extLst>
      <p:ext uri="{BB962C8B-B14F-4D97-AF65-F5344CB8AC3E}">
        <p14:creationId xmlns:p14="http://schemas.microsoft.com/office/powerpoint/2010/main" val="3527289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3"/>
          <p:cNvSpPr>
            <a:spLocks noChangeArrowheads="1"/>
          </p:cNvSpPr>
          <p:nvPr/>
        </p:nvSpPr>
        <p:spPr bwMode="auto">
          <a:xfrm>
            <a:off x="1143000" y="381000"/>
            <a:ext cx="6286500" cy="435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Oh, I can't be silent,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I can't be quiet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For what you've done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And oh, I couldn't fight it,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I cannot hide it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All you've done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All you've done</a:t>
            </a:r>
          </a:p>
        </p:txBody>
      </p:sp>
    </p:spTree>
    <p:extLst>
      <p:ext uri="{BB962C8B-B14F-4D97-AF65-F5344CB8AC3E}">
        <p14:creationId xmlns:p14="http://schemas.microsoft.com/office/powerpoint/2010/main" val="2536580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ChangeArrowheads="1"/>
          </p:cNvSpPr>
          <p:nvPr/>
        </p:nvSpPr>
        <p:spPr bwMode="auto">
          <a:xfrm>
            <a:off x="304800" y="609600"/>
            <a:ext cx="8604250" cy="253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Wonder of the world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You've been more wonderful to me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And for eternity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I will say so</a:t>
            </a:r>
          </a:p>
        </p:txBody>
      </p:sp>
    </p:spTree>
    <p:extLst>
      <p:ext uri="{BB962C8B-B14F-4D97-AF65-F5344CB8AC3E}">
        <p14:creationId xmlns:p14="http://schemas.microsoft.com/office/powerpoint/2010/main" val="1887153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ChangeArrowheads="1"/>
          </p:cNvSpPr>
          <p:nvPr/>
        </p:nvSpPr>
        <p:spPr bwMode="auto">
          <a:xfrm>
            <a:off x="304800" y="381000"/>
            <a:ext cx="8604250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Wonder of the world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You've been more wonderful to me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And as long as I can speak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I will say so, I'll say so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Wonder of the world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You're on display for all to see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And for eternity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I will say so</a:t>
            </a:r>
          </a:p>
        </p:txBody>
      </p:sp>
    </p:spTree>
    <p:extLst>
      <p:ext uri="{BB962C8B-B14F-4D97-AF65-F5344CB8AC3E}">
        <p14:creationId xmlns:p14="http://schemas.microsoft.com/office/powerpoint/2010/main" val="1468827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434" name="Text Box 2"/>
          <p:cNvSpPr txBox="1">
            <a:spLocks noChangeArrowheads="1"/>
          </p:cNvSpPr>
          <p:nvPr/>
        </p:nvSpPr>
        <p:spPr bwMode="auto">
          <a:xfrm>
            <a:off x="0" y="5761752"/>
            <a:ext cx="9144000" cy="943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r>
              <a:rPr lang="en-US" dirty="0" smtClean="0">
                <a:solidFill>
                  <a:schemeClr val="bg1"/>
                </a:solidFill>
                <a:effectLst>
                  <a:glow rad="228600">
                    <a:schemeClr val="tx1">
                      <a:alpha val="9000"/>
                    </a:schemeClr>
                  </a:glow>
                </a:effectLst>
                <a:latin typeface="Helvetica"/>
                <a:cs typeface="Helvetica"/>
              </a:rPr>
              <a:t>TODAY</a:t>
            </a:r>
            <a:r>
              <a:rPr lang="ja-JP" altLang="en-US" dirty="0" smtClean="0">
                <a:solidFill>
                  <a:schemeClr val="bg1"/>
                </a:solidFill>
                <a:effectLst>
                  <a:glow rad="228600">
                    <a:schemeClr val="tx1">
                      <a:alpha val="9000"/>
                    </a:schemeClr>
                  </a:glow>
                </a:effectLst>
                <a:latin typeface="Helvetica"/>
                <a:cs typeface="Helvetica"/>
              </a:rPr>
              <a:t>’</a:t>
            </a:r>
            <a:r>
              <a:rPr lang="en-US" dirty="0" smtClean="0">
                <a:solidFill>
                  <a:schemeClr val="bg1"/>
                </a:solidFill>
                <a:effectLst>
                  <a:glow rad="228600">
                    <a:schemeClr val="tx1">
                      <a:alpha val="9000"/>
                    </a:schemeClr>
                  </a:glow>
                </a:effectLst>
                <a:latin typeface="Helvetica"/>
                <a:cs typeface="Helvetica"/>
              </a:rPr>
              <a:t>S PASSAGE:</a:t>
            </a:r>
          </a:p>
          <a:p>
            <a:pPr algn="ctr">
              <a:lnSpc>
                <a:spcPct val="50000"/>
              </a:lnSpc>
              <a:spcBef>
                <a:spcPct val="50000"/>
              </a:spcBef>
            </a:pPr>
            <a:r>
              <a:rPr lang="en-US" sz="4000" dirty="0" smtClean="0">
                <a:solidFill>
                  <a:schemeClr val="bg1"/>
                </a:solidFill>
                <a:effectLst>
                  <a:glow rad="228600">
                    <a:schemeClr val="tx1">
                      <a:alpha val="9000"/>
                    </a:schemeClr>
                  </a:glow>
                </a:effectLst>
                <a:latin typeface="Helvetica"/>
                <a:cs typeface="Helvetica"/>
              </a:rPr>
              <a:t>JOHN 1:35-51</a:t>
            </a:r>
          </a:p>
        </p:txBody>
      </p:sp>
    </p:spTree>
    <p:extLst>
      <p:ext uri="{BB962C8B-B14F-4D97-AF65-F5344CB8AC3E}">
        <p14:creationId xmlns:p14="http://schemas.microsoft.com/office/powerpoint/2010/main" val="2745938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8498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1594" y="228600"/>
            <a:ext cx="8915400" cy="5447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 smtClean="0">
                <a:solidFill>
                  <a:srgbClr val="FFFFFF"/>
                </a:solidFill>
              </a:rPr>
              <a:t>KNOWING YOU</a:t>
            </a:r>
            <a:endParaRPr lang="en-US" sz="4400" dirty="0">
              <a:solidFill>
                <a:srgbClr val="FFFFFF"/>
              </a:solidFill>
            </a:endParaRPr>
          </a:p>
          <a:p>
            <a:endParaRPr lang="en-US" sz="3800" dirty="0">
              <a:solidFill>
                <a:srgbClr val="FFFFFF"/>
              </a:solidFill>
            </a:endParaRPr>
          </a:p>
          <a:p>
            <a:r>
              <a:rPr lang="en-US" sz="3800" dirty="0">
                <a:solidFill>
                  <a:srgbClr val="FFFFFF"/>
                </a:solidFill>
              </a:rPr>
              <a:t>All I once held </a:t>
            </a:r>
            <a:r>
              <a:rPr lang="en-US" sz="3800" dirty="0" smtClean="0">
                <a:solidFill>
                  <a:srgbClr val="FFFFFF"/>
                </a:solidFill>
              </a:rPr>
              <a:t>dear, </a:t>
            </a:r>
            <a:r>
              <a:rPr lang="en-US" sz="3800" dirty="0">
                <a:solidFill>
                  <a:srgbClr val="FFFFFF"/>
                </a:solidFill>
              </a:rPr>
              <a:t>built my life upon</a:t>
            </a:r>
          </a:p>
          <a:p>
            <a:r>
              <a:rPr lang="en-US" sz="3800" dirty="0">
                <a:solidFill>
                  <a:srgbClr val="FFFFFF"/>
                </a:solidFill>
              </a:rPr>
              <a:t>All this world reveres, </a:t>
            </a:r>
            <a:endParaRPr lang="en-US" sz="3800" dirty="0" smtClean="0">
              <a:solidFill>
                <a:srgbClr val="FFFFFF"/>
              </a:solidFill>
            </a:endParaRPr>
          </a:p>
          <a:p>
            <a:r>
              <a:rPr lang="en-US" sz="3800" dirty="0" smtClean="0">
                <a:solidFill>
                  <a:srgbClr val="FFFFFF"/>
                </a:solidFill>
              </a:rPr>
              <a:t>and </a:t>
            </a:r>
            <a:r>
              <a:rPr lang="en-US" sz="3800" dirty="0">
                <a:solidFill>
                  <a:srgbClr val="FFFFFF"/>
                </a:solidFill>
              </a:rPr>
              <a:t>wars to own</a:t>
            </a:r>
          </a:p>
          <a:p>
            <a:r>
              <a:rPr lang="en-US" sz="3800" dirty="0">
                <a:solidFill>
                  <a:srgbClr val="FFFFFF"/>
                </a:solidFill>
              </a:rPr>
              <a:t>All I once thought gain </a:t>
            </a:r>
            <a:endParaRPr lang="en-US" sz="3800" dirty="0" smtClean="0">
              <a:solidFill>
                <a:srgbClr val="FFFFFF"/>
              </a:solidFill>
            </a:endParaRPr>
          </a:p>
          <a:p>
            <a:r>
              <a:rPr lang="en-US" sz="3800" dirty="0" smtClean="0">
                <a:solidFill>
                  <a:srgbClr val="FFFFFF"/>
                </a:solidFill>
              </a:rPr>
              <a:t>I </a:t>
            </a:r>
            <a:r>
              <a:rPr lang="en-US" sz="3800" dirty="0">
                <a:solidFill>
                  <a:srgbClr val="FFFFFF"/>
                </a:solidFill>
              </a:rPr>
              <a:t>have counted loss</a:t>
            </a:r>
          </a:p>
          <a:p>
            <a:r>
              <a:rPr lang="en-US" sz="3800" dirty="0">
                <a:solidFill>
                  <a:srgbClr val="FFFFFF"/>
                </a:solidFill>
              </a:rPr>
              <a:t>Spent and worthless now, </a:t>
            </a:r>
            <a:endParaRPr lang="en-US" sz="3800" dirty="0" smtClean="0">
              <a:solidFill>
                <a:srgbClr val="FFFFFF"/>
              </a:solidFill>
            </a:endParaRPr>
          </a:p>
          <a:p>
            <a:r>
              <a:rPr lang="en-US" sz="3800" dirty="0" smtClean="0">
                <a:solidFill>
                  <a:srgbClr val="FFFFFF"/>
                </a:solidFill>
              </a:rPr>
              <a:t>compared </a:t>
            </a:r>
            <a:r>
              <a:rPr lang="en-US" sz="3800" dirty="0">
                <a:solidFill>
                  <a:srgbClr val="FFFFFF"/>
                </a:solidFill>
              </a:rPr>
              <a:t>to this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2857" y="1219200"/>
            <a:ext cx="88392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Knowing you, </a:t>
            </a:r>
            <a:r>
              <a:rPr lang="en-US" sz="4000" dirty="0" smtClean="0">
                <a:solidFill>
                  <a:srgbClr val="FFFFFF"/>
                </a:solidFill>
              </a:rPr>
              <a:t>Jesus, </a:t>
            </a:r>
            <a:r>
              <a:rPr lang="en-US" sz="4000" dirty="0">
                <a:solidFill>
                  <a:srgbClr val="FFFFFF"/>
                </a:solidFill>
              </a:rPr>
              <a:t>knowing you</a:t>
            </a:r>
          </a:p>
          <a:p>
            <a:r>
              <a:rPr lang="en-US" sz="4000" dirty="0">
                <a:solidFill>
                  <a:srgbClr val="FFFFFF"/>
                </a:solidFill>
              </a:rPr>
              <a:t>There is no greater thing</a:t>
            </a:r>
          </a:p>
          <a:p>
            <a:r>
              <a:rPr lang="en-US" sz="4000" dirty="0">
                <a:solidFill>
                  <a:srgbClr val="FFFFFF"/>
                </a:solidFill>
              </a:rPr>
              <a:t>You're my all you're the best</a:t>
            </a:r>
          </a:p>
          <a:p>
            <a:r>
              <a:rPr lang="en-US" sz="4000" dirty="0">
                <a:solidFill>
                  <a:srgbClr val="FFFFFF"/>
                </a:solidFill>
              </a:rPr>
              <a:t>You're my joy, my righteousness</a:t>
            </a:r>
          </a:p>
          <a:p>
            <a:r>
              <a:rPr lang="en-US" sz="4000" dirty="0">
                <a:solidFill>
                  <a:srgbClr val="FFFFFF"/>
                </a:solidFill>
              </a:rPr>
              <a:t>And I love you ,lord</a:t>
            </a:r>
          </a:p>
        </p:txBody>
      </p:sp>
    </p:spTree>
    <p:extLst>
      <p:ext uri="{BB962C8B-B14F-4D97-AF65-F5344CB8AC3E}">
        <p14:creationId xmlns:p14="http://schemas.microsoft.com/office/powerpoint/2010/main" val="190841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" y="685800"/>
            <a:ext cx="89154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Now my heart's desire </a:t>
            </a:r>
            <a:endParaRPr lang="en-US" sz="4000" dirty="0" smtClean="0">
              <a:solidFill>
                <a:srgbClr val="FFFFFF"/>
              </a:solidFill>
            </a:endParaRPr>
          </a:p>
          <a:p>
            <a:r>
              <a:rPr lang="en-US" sz="4000" dirty="0" smtClean="0">
                <a:solidFill>
                  <a:srgbClr val="FFFFFF"/>
                </a:solidFill>
              </a:rPr>
              <a:t>is </a:t>
            </a:r>
            <a:r>
              <a:rPr lang="en-US" sz="4000" dirty="0">
                <a:solidFill>
                  <a:srgbClr val="FFFFFF"/>
                </a:solidFill>
              </a:rPr>
              <a:t>to know you more</a:t>
            </a:r>
          </a:p>
          <a:p>
            <a:r>
              <a:rPr lang="en-US" sz="4000" dirty="0">
                <a:solidFill>
                  <a:srgbClr val="FFFFFF"/>
                </a:solidFill>
              </a:rPr>
              <a:t>To be found in you, </a:t>
            </a:r>
            <a:endParaRPr lang="en-US" sz="4000" dirty="0" smtClean="0">
              <a:solidFill>
                <a:srgbClr val="FFFFFF"/>
              </a:solidFill>
            </a:endParaRPr>
          </a:p>
          <a:p>
            <a:r>
              <a:rPr lang="en-US" sz="4000" dirty="0" smtClean="0">
                <a:solidFill>
                  <a:srgbClr val="FFFFFF"/>
                </a:solidFill>
              </a:rPr>
              <a:t>and </a:t>
            </a:r>
            <a:r>
              <a:rPr lang="en-US" sz="4000" dirty="0">
                <a:solidFill>
                  <a:srgbClr val="FFFFFF"/>
                </a:solidFill>
              </a:rPr>
              <a:t>known as yours</a:t>
            </a:r>
          </a:p>
          <a:p>
            <a:r>
              <a:rPr lang="en-US" sz="4000" dirty="0">
                <a:solidFill>
                  <a:srgbClr val="FFFFFF"/>
                </a:solidFill>
              </a:rPr>
              <a:t>To possess by faith </a:t>
            </a:r>
            <a:endParaRPr lang="en-US" sz="4000" dirty="0" smtClean="0">
              <a:solidFill>
                <a:srgbClr val="FFFFFF"/>
              </a:solidFill>
            </a:endParaRPr>
          </a:p>
          <a:p>
            <a:r>
              <a:rPr lang="en-US" sz="4000" dirty="0" smtClean="0">
                <a:solidFill>
                  <a:srgbClr val="FFFFFF"/>
                </a:solidFill>
              </a:rPr>
              <a:t>what </a:t>
            </a:r>
            <a:r>
              <a:rPr lang="en-US" sz="4000" dirty="0">
                <a:solidFill>
                  <a:srgbClr val="FFFFFF"/>
                </a:solidFill>
              </a:rPr>
              <a:t>I could not earn</a:t>
            </a:r>
          </a:p>
          <a:p>
            <a:r>
              <a:rPr lang="en-US" sz="4000" dirty="0">
                <a:solidFill>
                  <a:srgbClr val="FFFFFF"/>
                </a:solidFill>
              </a:rPr>
              <a:t>All surpassing gift of righteousness</a:t>
            </a:r>
          </a:p>
        </p:txBody>
      </p:sp>
    </p:spTree>
    <p:extLst>
      <p:ext uri="{BB962C8B-B14F-4D97-AF65-F5344CB8AC3E}">
        <p14:creationId xmlns:p14="http://schemas.microsoft.com/office/powerpoint/2010/main" val="1396585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2857" y="1219200"/>
            <a:ext cx="88392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Knowing you, </a:t>
            </a:r>
            <a:r>
              <a:rPr lang="en-US" sz="4000" dirty="0" smtClean="0">
                <a:solidFill>
                  <a:srgbClr val="FFFFFF"/>
                </a:solidFill>
              </a:rPr>
              <a:t>Jesus, </a:t>
            </a:r>
            <a:r>
              <a:rPr lang="en-US" sz="4000" dirty="0">
                <a:solidFill>
                  <a:srgbClr val="FFFFFF"/>
                </a:solidFill>
              </a:rPr>
              <a:t>knowing you</a:t>
            </a:r>
          </a:p>
          <a:p>
            <a:r>
              <a:rPr lang="en-US" sz="4000" dirty="0">
                <a:solidFill>
                  <a:srgbClr val="FFFFFF"/>
                </a:solidFill>
              </a:rPr>
              <a:t>There is no greater thing</a:t>
            </a:r>
          </a:p>
          <a:p>
            <a:r>
              <a:rPr lang="en-US" sz="4000" dirty="0">
                <a:solidFill>
                  <a:srgbClr val="FFFFFF"/>
                </a:solidFill>
              </a:rPr>
              <a:t>You're my all you're the best</a:t>
            </a:r>
          </a:p>
          <a:p>
            <a:r>
              <a:rPr lang="en-US" sz="4000" dirty="0">
                <a:solidFill>
                  <a:srgbClr val="FFFFFF"/>
                </a:solidFill>
              </a:rPr>
              <a:t>You're my joy, my righteousness</a:t>
            </a:r>
          </a:p>
          <a:p>
            <a:r>
              <a:rPr lang="en-US" sz="4000" dirty="0">
                <a:solidFill>
                  <a:srgbClr val="FFFFFF"/>
                </a:solidFill>
              </a:rPr>
              <a:t>And I love you ,lord</a:t>
            </a:r>
          </a:p>
        </p:txBody>
      </p:sp>
    </p:spTree>
    <p:extLst>
      <p:ext uri="{BB962C8B-B14F-4D97-AF65-F5344CB8AC3E}">
        <p14:creationId xmlns:p14="http://schemas.microsoft.com/office/powerpoint/2010/main" val="3640178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" y="304800"/>
            <a:ext cx="87630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Oh to know the power </a:t>
            </a:r>
            <a:endParaRPr lang="en-US" sz="4000" dirty="0" smtClean="0">
              <a:solidFill>
                <a:srgbClr val="FFFFFF"/>
              </a:solidFill>
            </a:endParaRPr>
          </a:p>
          <a:p>
            <a:r>
              <a:rPr lang="en-US" sz="4000" dirty="0" smtClean="0">
                <a:solidFill>
                  <a:srgbClr val="FFFFFF"/>
                </a:solidFill>
              </a:rPr>
              <a:t>of </a:t>
            </a:r>
            <a:r>
              <a:rPr lang="en-US" sz="4000" dirty="0">
                <a:solidFill>
                  <a:srgbClr val="FFFFFF"/>
                </a:solidFill>
              </a:rPr>
              <a:t>your risen life</a:t>
            </a:r>
          </a:p>
          <a:p>
            <a:r>
              <a:rPr lang="en-US" sz="4000" dirty="0">
                <a:solidFill>
                  <a:srgbClr val="FFFFFF"/>
                </a:solidFill>
              </a:rPr>
              <a:t>And to know you in your suffering</a:t>
            </a:r>
          </a:p>
          <a:p>
            <a:r>
              <a:rPr lang="en-US" sz="4000" dirty="0">
                <a:solidFill>
                  <a:srgbClr val="FFFFFF"/>
                </a:solidFill>
              </a:rPr>
              <a:t>To become like </a:t>
            </a:r>
            <a:r>
              <a:rPr lang="en-US" sz="4000" dirty="0" smtClean="0">
                <a:solidFill>
                  <a:srgbClr val="FFFFFF"/>
                </a:solidFill>
              </a:rPr>
              <a:t>you</a:t>
            </a:r>
          </a:p>
          <a:p>
            <a:r>
              <a:rPr lang="en-US" sz="4000" dirty="0" smtClean="0">
                <a:solidFill>
                  <a:srgbClr val="FFFFFF"/>
                </a:solidFill>
              </a:rPr>
              <a:t>in </a:t>
            </a:r>
            <a:r>
              <a:rPr lang="en-US" sz="4000" dirty="0">
                <a:solidFill>
                  <a:srgbClr val="FFFFFF"/>
                </a:solidFill>
              </a:rPr>
              <a:t>your death my Lord</a:t>
            </a:r>
          </a:p>
          <a:p>
            <a:r>
              <a:rPr lang="en-US" sz="4000" dirty="0">
                <a:solidFill>
                  <a:srgbClr val="FFFFFF"/>
                </a:solidFill>
              </a:rPr>
              <a:t>So with You to live</a:t>
            </a:r>
          </a:p>
          <a:p>
            <a:r>
              <a:rPr lang="en-US" sz="4000" dirty="0">
                <a:solidFill>
                  <a:srgbClr val="FFFFFF"/>
                </a:solidFill>
              </a:rPr>
              <a:t>And never die</a:t>
            </a:r>
          </a:p>
        </p:txBody>
      </p:sp>
    </p:spTree>
    <p:extLst>
      <p:ext uri="{BB962C8B-B14F-4D97-AF65-F5344CB8AC3E}">
        <p14:creationId xmlns:p14="http://schemas.microsoft.com/office/powerpoint/2010/main" val="1127033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2857" y="1219200"/>
            <a:ext cx="88392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Knowing you, </a:t>
            </a:r>
            <a:r>
              <a:rPr lang="en-US" sz="4000" dirty="0" smtClean="0">
                <a:solidFill>
                  <a:srgbClr val="FFFFFF"/>
                </a:solidFill>
              </a:rPr>
              <a:t>Jesus, </a:t>
            </a:r>
            <a:r>
              <a:rPr lang="en-US" sz="4000" dirty="0">
                <a:solidFill>
                  <a:srgbClr val="FFFFFF"/>
                </a:solidFill>
              </a:rPr>
              <a:t>knowing you</a:t>
            </a:r>
          </a:p>
          <a:p>
            <a:r>
              <a:rPr lang="en-US" sz="4000" dirty="0">
                <a:solidFill>
                  <a:srgbClr val="FFFFFF"/>
                </a:solidFill>
              </a:rPr>
              <a:t>There is no greater thing</a:t>
            </a:r>
          </a:p>
          <a:p>
            <a:r>
              <a:rPr lang="en-US" sz="4000" dirty="0">
                <a:solidFill>
                  <a:srgbClr val="FFFFFF"/>
                </a:solidFill>
              </a:rPr>
              <a:t>You're my all you're the best</a:t>
            </a:r>
          </a:p>
          <a:p>
            <a:r>
              <a:rPr lang="en-US" sz="4000" dirty="0">
                <a:solidFill>
                  <a:srgbClr val="FFFFFF"/>
                </a:solidFill>
              </a:rPr>
              <a:t>You're my joy, my righteousness</a:t>
            </a:r>
          </a:p>
          <a:p>
            <a:r>
              <a:rPr lang="en-US" sz="4000" dirty="0">
                <a:solidFill>
                  <a:srgbClr val="FFFFFF"/>
                </a:solidFill>
              </a:rPr>
              <a:t>And I love you ,lord</a:t>
            </a:r>
          </a:p>
        </p:txBody>
      </p:sp>
    </p:spTree>
    <p:extLst>
      <p:ext uri="{BB962C8B-B14F-4D97-AF65-F5344CB8AC3E}">
        <p14:creationId xmlns:p14="http://schemas.microsoft.com/office/powerpoint/2010/main" val="787896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r>
              <a:rPr lang="en-US" b="1"/>
              <a:t>Wonder of the World</a:t>
            </a: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457200" y="1371600"/>
            <a:ext cx="8258175" cy="374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Father, how can it be that you are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Father to me?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Savior, how can it be that you are</a:t>
            </a:r>
          </a:p>
          <a:p>
            <a:r>
              <a:rPr lang="en-US" sz="4000" b="1" dirty="0">
                <a:solidFill>
                  <a:srgbClr val="FFFFFF"/>
                </a:solidFill>
              </a:rPr>
              <a:t>Savior for me?</a:t>
            </a:r>
          </a:p>
          <a:p>
            <a:endParaRPr lang="en-US" sz="4000" b="1" dirty="0">
              <a:solidFill>
                <a:srgbClr val="FFFFFF"/>
              </a:solidFill>
            </a:endParaRPr>
          </a:p>
          <a:p>
            <a:r>
              <a:rPr lang="en-US" sz="4000" b="1" dirty="0">
                <a:solidFill>
                  <a:srgbClr val="FFFFFF"/>
                </a:solidFill>
              </a:rPr>
              <a:t>You</a:t>
            </a:r>
            <a:r>
              <a:rPr lang="ja-JP" altLang="en-US" sz="4000" b="1" dirty="0">
                <a:solidFill>
                  <a:srgbClr val="FFFFFF"/>
                </a:solidFill>
              </a:rPr>
              <a:t>’</a:t>
            </a:r>
            <a:r>
              <a:rPr lang="en-US" sz="4000" b="1" dirty="0">
                <a:solidFill>
                  <a:srgbClr val="FFFFFF"/>
                </a:solidFill>
              </a:rPr>
              <a:t>re, everything I need</a:t>
            </a:r>
          </a:p>
        </p:txBody>
      </p:sp>
    </p:spTree>
    <p:extLst>
      <p:ext uri="{BB962C8B-B14F-4D97-AF65-F5344CB8AC3E}">
        <p14:creationId xmlns:p14="http://schemas.microsoft.com/office/powerpoint/2010/main" val="2691185290"/>
      </p:ext>
    </p:extLst>
  </p:cSld>
  <p:clrMapOvr>
    <a:masterClrMapping/>
  </p:clrMapOvr>
</p:sld>
</file>

<file path=ppt/theme/theme1.xml><?xml version="1.0" encoding="utf-8"?>
<a:theme xmlns:a="http://schemas.openxmlformats.org/drawingml/2006/main" name="Calm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C88500"/>
      </a:accent1>
      <a:accent2>
        <a:srgbClr val="966400"/>
      </a:accent2>
      <a:accent3>
        <a:srgbClr val="FFFFFF"/>
      </a:accent3>
      <a:accent4>
        <a:srgbClr val="000000"/>
      </a:accent4>
      <a:accent5>
        <a:srgbClr val="E0C2AA"/>
      </a:accent5>
      <a:accent6>
        <a:srgbClr val="875A00"/>
      </a:accent6>
      <a:hlink>
        <a:srgbClr val="FAA700"/>
      </a:hlink>
      <a:folHlink>
        <a:srgbClr val="FFDA91"/>
      </a:folHlink>
    </a:clrScheme>
    <a:fontScheme name="Calm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Calm 1">
        <a:dk1>
          <a:srgbClr val="000000"/>
        </a:dk1>
        <a:lt1>
          <a:srgbClr val="FFFFFF"/>
        </a:lt1>
        <a:dk2>
          <a:srgbClr val="000066"/>
        </a:dk2>
        <a:lt2>
          <a:srgbClr val="FFCC66"/>
        </a:lt2>
        <a:accent1>
          <a:srgbClr val="C88500"/>
        </a:accent1>
        <a:accent2>
          <a:srgbClr val="966400"/>
        </a:accent2>
        <a:accent3>
          <a:srgbClr val="AAAAB8"/>
        </a:accent3>
        <a:accent4>
          <a:srgbClr val="DADADA"/>
        </a:accent4>
        <a:accent5>
          <a:srgbClr val="E0C2AA"/>
        </a:accent5>
        <a:accent6>
          <a:srgbClr val="875A00"/>
        </a:accent6>
        <a:hlink>
          <a:srgbClr val="FAA700"/>
        </a:hlink>
        <a:folHlink>
          <a:srgbClr val="FFDA91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2004:Templates:Presentations:Designs:Calm</Template>
  <TotalTime>9989</TotalTime>
  <Words>461</Words>
  <Application>Microsoft Macintosh PowerPoint</Application>
  <PresentationFormat>On-screen Show (4:3)</PresentationFormat>
  <Paragraphs>94</Paragraphs>
  <Slides>16</Slides>
  <Notes>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Calm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Wonder of the World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Viola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STAND </dc:title>
  <dc:creator>Viola</dc:creator>
  <cp:lastModifiedBy>Danny Bockenfeld</cp:lastModifiedBy>
  <cp:revision>118</cp:revision>
  <dcterms:created xsi:type="dcterms:W3CDTF">2010-01-17T05:31:16Z</dcterms:created>
  <dcterms:modified xsi:type="dcterms:W3CDTF">2011-04-16T05:36:42Z</dcterms:modified>
</cp:coreProperties>
</file>

<file path=docProps/thumbnail.jpeg>
</file>